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64" r:id="rId4"/>
    <p:sldId id="259" r:id="rId5"/>
    <p:sldId id="260" r:id="rId6"/>
    <p:sldId id="261" r:id="rId7"/>
    <p:sldId id="265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BF0A-C6EF-40C3-8EFC-80753364921B}" type="datetimeFigureOut">
              <a:rPr lang="en-US" smtClean="0"/>
              <a:pPr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2E68-D75A-46FC-997D-AEEE041D7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idbackgndá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 b="15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WordArt 22"/>
          <p:cNvSpPr>
            <a:spLocks noChangeArrowheads="1" noChangeShapeType="1" noTextEdit="1"/>
          </p:cNvSpPr>
          <p:nvPr/>
        </p:nvSpPr>
        <p:spPr bwMode="auto">
          <a:xfrm>
            <a:off x="4876800" y="17526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TOÁN - LỚP 2A2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17525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WordArt 25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6067425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CHUNG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306388" y="4572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1" y="838200"/>
            <a:ext cx="3047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6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43000" y="381000"/>
            <a:ext cx="731520" cy="20116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&gt;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1068388" y="3078162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937  …  739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1066800" y="3758625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600  …  599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066800" y="4444425"/>
            <a:ext cx="3351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398  …  405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4497388" y="3072825"/>
            <a:ext cx="41132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200 + 30       …  230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4495800" y="37338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+ 60 + 7 …  597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495800" y="4444425"/>
            <a:ext cx="434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500 + 50       …  649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05000" y="2964359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12991" y="3650159"/>
            <a:ext cx="46519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&gt;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705600" y="43359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905000" y="43359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705600" y="36501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&lt;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697609" y="2964359"/>
            <a:ext cx="4651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=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  <p:bldP spid="52" grpId="0" animBg="1"/>
      <p:bldP spid="54" grpId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10625"/>
            <a:ext cx="3982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324395" y="1472625"/>
            <a:ext cx="2714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325 ; 605 ; 155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685800"/>
            <a:ext cx="8531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2: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Điền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dấu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&gt;, &lt;,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hợp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chỗ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chấm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1366897"/>
            <a:ext cx="383310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999  …  1000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453  …  435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867  …  800 + 60 + 7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13348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&lt;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33600" y="20206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&gt;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33600" y="2782669"/>
            <a:ext cx="60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.VnBodoni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52400" y="4572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57200"/>
            <a:ext cx="84360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857, 678, 599, 1000, 903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tự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447800"/>
            <a:ext cx="2677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a, </a:t>
            </a:r>
            <a:r>
              <a:rPr lang="en-US" sz="2800" b="1" dirty="0" err="1" smtClean="0">
                <a:latin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lớn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124200"/>
            <a:ext cx="26981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b, </a:t>
            </a:r>
            <a:r>
              <a:rPr lang="en-US" sz="2800" b="1" dirty="0" err="1" smtClean="0">
                <a:latin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bé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1336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21437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1336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5557" y="21336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213360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374398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1000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8800" y="37439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903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15957" y="37338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857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77957" y="374398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678</a:t>
            </a:r>
            <a:r>
              <a:rPr lang="en-US" sz="2800" b="1" dirty="0" smtClean="0">
                <a:latin typeface="Times New Roman" pitchFamily="18" charset="0"/>
              </a:rPr>
              <a:t>,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3733800"/>
            <a:ext cx="16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599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762000" y="31498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7725" y="314980"/>
            <a:ext cx="31790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90600" y="114300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a,  635 + 241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562600" y="114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970 + 29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90600" y="19050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b,  896 - 133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295 - 105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306388" y="990600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144588" y="990600"/>
            <a:ext cx="2284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nhẩm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1966912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600m + 300m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04800" y="2605087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20dm + 500dm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495800" y="1890712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700cm + 20cm      =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495800" y="2590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1000km – 200km  </a:t>
            </a:r>
            <a:r>
              <a:rPr lang="en-US" sz="2800" b="1" dirty="0">
                <a:latin typeface="Times New Roman" pitchFamily="18" charset="0"/>
              </a:rPr>
              <a:t>=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48000" y="1905000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C3245"/>
                </a:solidFill>
                <a:latin typeface="Times New Roman" pitchFamily="18" charset="0"/>
              </a:rPr>
              <a:t>900m</a:t>
            </a:r>
            <a:endParaRPr lang="en-US" sz="30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048000" y="25908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520dm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7620000" y="19050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720cm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620000" y="25908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C3245"/>
                </a:solidFill>
                <a:latin typeface="Times New Roman" pitchFamily="18" charset="0"/>
              </a:rPr>
              <a:t>800km</a:t>
            </a:r>
            <a:endParaRPr lang="en-US" sz="2800" b="1" dirty="0">
              <a:solidFill>
                <a:srgbClr val="FC3245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1097" y="1085671"/>
            <a:ext cx="42745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perspective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TRÒ</a:t>
            </a:r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CHƠI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2667000"/>
            <a:ext cx="88152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AI </a:t>
            </a:r>
            <a:r>
              <a:rPr lang="en-US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NHANH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29997" dir="5400000" sy="-100000" algn="bl" rotWithShape="0"/>
                </a:effectLst>
              </a:rPr>
              <a:t> - AI ĐÚNG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762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</a:rPr>
              <a:t>Xếp</a:t>
            </a:r>
            <a:r>
              <a:rPr lang="en-US" sz="3200" b="1" i="1" dirty="0" smtClean="0">
                <a:latin typeface="Times New Roman" pitchFamily="18" charset="0"/>
              </a:rPr>
              <a:t> 4 </a:t>
            </a:r>
            <a:r>
              <a:rPr lang="en-US" sz="3200" b="1" i="1" dirty="0" err="1" smtClean="0">
                <a:latin typeface="Times New Roman" pitchFamily="18" charset="0"/>
              </a:rPr>
              <a:t>hình</a:t>
            </a:r>
            <a:r>
              <a:rPr lang="en-US" sz="3200" b="1" i="1" dirty="0" smtClean="0">
                <a:latin typeface="Times New Roman" pitchFamily="18" charset="0"/>
              </a:rPr>
              <a:t> tam </a:t>
            </a:r>
            <a:r>
              <a:rPr lang="en-US" sz="3200" b="1" i="1" dirty="0" err="1" smtClean="0">
                <a:latin typeface="Times New Roman" pitchFamily="18" charset="0"/>
              </a:rPr>
              <a:t>giác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nhỏ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thành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một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</a:rPr>
              <a:t>hình</a:t>
            </a:r>
            <a:r>
              <a:rPr lang="en-US" sz="3200" b="1" i="1" dirty="0" smtClean="0">
                <a:latin typeface="Times New Roman" pitchFamily="18" charset="0"/>
              </a:rPr>
              <a:t> tam </a:t>
            </a:r>
            <a:r>
              <a:rPr lang="en-US" sz="3200" b="1" i="1" dirty="0" err="1" smtClean="0">
                <a:latin typeface="Times New Roman" pitchFamily="18" charset="0"/>
              </a:rPr>
              <a:t>giác</a:t>
            </a:r>
            <a:r>
              <a:rPr lang="en-US" sz="3200" b="1" i="1" dirty="0" smtClean="0">
                <a:latin typeface="Times New Roman" pitchFamily="18" charset="0"/>
              </a:rPr>
              <a:t> to:</a:t>
            </a:r>
            <a:endParaRPr lang="en-US" sz="3200" b="1" i="1" dirty="0">
              <a:latin typeface="Times New Roman" pitchFamily="18" charset="0"/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12954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31242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4953000" y="1295400"/>
            <a:ext cx="1524000" cy="1524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705600" y="1371600"/>
            <a:ext cx="1524000" cy="1447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524000" y="3581400"/>
            <a:ext cx="52578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111 L 0.00833 0.3552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879 C -0.0842 0.00879 -0.16823 0.00902 -0.2 0.00879 C -0.23177 0.00856 -0.19219 -0.05088 -0.19063 0.00694 C -0.18907 0.06475 -0.19063 0.2988 -0.19063 0.35522 " pathEditMode="relative" rAng="0" ptsTypes="aaaA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1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12211 L 0.09167 0.5106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0.09436 L -0.26667 0.505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8100000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4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5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/object&gt;&lt;/object&gt;&lt;/database&gt;"/>
  <p:tag name="SECTOMILLISECCONVERTED" val="1"/>
  <p:tag name="ISPRING_RESOURCE_PATHS_HASH_PRESENTER" val="32b2c197f51d5aa6bc1d5897481227d41c26e6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201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hp</cp:lastModifiedBy>
  <cp:revision>32</cp:revision>
  <dcterms:created xsi:type="dcterms:W3CDTF">2016-04-17T10:26:20Z</dcterms:created>
  <dcterms:modified xsi:type="dcterms:W3CDTF">2017-04-09T01:56:05Z</dcterms:modified>
</cp:coreProperties>
</file>